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04" r:id="rId38"/>
    <p:sldId id="294" r:id="rId39"/>
    <p:sldId id="301" r:id="rId40"/>
    <p:sldId id="302" r:id="rId41"/>
    <p:sldId id="303" r:id="rId42"/>
    <p:sldId id="295" r:id="rId43"/>
    <p:sldId id="296" r:id="rId44"/>
    <p:sldId id="297" r:id="rId45"/>
    <p:sldId id="298" r:id="rId46"/>
    <p:sldId id="299" r:id="rId47"/>
    <p:sldId id="300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32" r:id="rId58"/>
    <p:sldId id="314" r:id="rId59"/>
    <p:sldId id="315" r:id="rId60"/>
    <p:sldId id="326" r:id="rId61"/>
    <p:sldId id="327" r:id="rId62"/>
    <p:sldId id="333" r:id="rId63"/>
    <p:sldId id="337" r:id="rId64"/>
    <p:sldId id="334" r:id="rId65"/>
    <p:sldId id="336" r:id="rId66"/>
    <p:sldId id="335" r:id="rId67"/>
    <p:sldId id="338" r:id="rId68"/>
    <p:sldId id="339" r:id="rId69"/>
    <p:sldId id="340" r:id="rId70"/>
    <p:sldId id="341" r:id="rId71"/>
    <p:sldId id="342" r:id="rId72"/>
    <p:sldId id="316" r:id="rId73"/>
    <p:sldId id="317" r:id="rId74"/>
    <p:sldId id="318" r:id="rId75"/>
    <p:sldId id="319" r:id="rId76"/>
    <p:sldId id="320" r:id="rId77"/>
    <p:sldId id="324" r:id="rId78"/>
    <p:sldId id="323" r:id="rId79"/>
    <p:sldId id="322" r:id="rId80"/>
    <p:sldId id="321" r:id="rId81"/>
    <p:sldId id="325" r:id="rId82"/>
    <p:sldId id="328" r:id="rId83"/>
    <p:sldId id="329" r:id="rId84"/>
    <p:sldId id="330" r:id="rId85"/>
    <p:sldId id="33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2099BE-9986-46CE-B96F-236A612E5184}">
          <p14:sldIdLst>
            <p14:sldId id="256"/>
            <p14:sldId id="257"/>
            <p14:sldId id="258"/>
          </p14:sldIdLst>
        </p14:section>
        <p14:section name="Benefits" id="{E812F3B5-FB81-468C-A4AB-C68510134105}">
          <p14:sldIdLst>
            <p14:sldId id="259"/>
            <p14:sldId id="260"/>
          </p14:sldIdLst>
        </p14:section>
        <p14:section name="Architecture" id="{FA11E659-5710-4574-BBC6-6C7391592735}">
          <p14:sldIdLst>
            <p14:sldId id="261"/>
          </p14:sldIdLst>
        </p14:section>
        <p14:section name="Cloud Manager" id="{70BB7D66-7C7D-4160-9A4C-70A0DBC3E2EC}">
          <p14:sldIdLst>
            <p14:sldId id="286"/>
            <p14:sldId id="262"/>
            <p14:sldId id="263"/>
          </p14:sldIdLst>
        </p14:section>
        <p14:section name="D-Foundation-Blueprint" id="{64BC0FF3-6911-4D71-8A7E-EFAFB4A3CE2E}">
          <p14:sldIdLst>
            <p14:sldId id="264"/>
            <p14:sldId id="265"/>
            <p14:sldId id="266"/>
          </p14:sldIdLst>
        </p14:section>
        <p14:section name="Partner" id="{F39E332D-F357-4435-8486-C1C1AD39E6C6}">
          <p14:sldIdLst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Experience Platform" id="{C945D23E-A08E-45FB-83C8-E1BFFDAD8AB8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EP-Phases" id="{6631EE10-95E8-47EC-93C6-2510EC777FB5}">
          <p14:sldIdLst>
            <p14:sldId id="293"/>
            <p14:sldId id="304"/>
            <p14:sldId id="294"/>
            <p14:sldId id="301"/>
            <p14:sldId id="302"/>
            <p14:sldId id="303"/>
          </p14:sldIdLst>
        </p14:section>
        <p14:section name="EP-Architecture" id="{5FE0712E-7F20-4233-B3AC-662B2D297A7A}">
          <p14:sldIdLst>
            <p14:sldId id="295"/>
            <p14:sldId id="296"/>
          </p14:sldIdLst>
        </p14:section>
        <p14:section name="EP-Ui Screen" id="{F5D4A097-1997-449D-957C-A14D5DF5EB36}">
          <p14:sldIdLst>
            <p14:sldId id="297"/>
            <p14:sldId id="298"/>
            <p14:sldId id="299"/>
            <p14:sldId id="300"/>
          </p14:sldIdLst>
        </p14:section>
        <p14:section name="Cloud Service Detailed" id="{B1726CAF-3228-4D55-9737-676C68B1F722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Developer Journey" id="{BD2B858B-C4D7-4EB8-82E3-EA06399120DE}">
          <p14:sldIdLst>
            <p14:sldId id="313"/>
            <p14:sldId id="332"/>
            <p14:sldId id="314"/>
            <p14:sldId id="315"/>
            <p14:sldId id="326"/>
            <p14:sldId id="327"/>
            <p14:sldId id="333"/>
            <p14:sldId id="337"/>
            <p14:sldId id="334"/>
            <p14:sldId id="336"/>
            <p14:sldId id="335"/>
            <p14:sldId id="338"/>
            <p14:sldId id="339"/>
            <p14:sldId id="340"/>
            <p14:sldId id="341"/>
            <p14:sldId id="342"/>
          </p14:sldIdLst>
        </p14:section>
        <p14:section name="Phases" id="{9234E3C6-A195-4226-9136-13141D214D21}">
          <p14:sldIdLst>
            <p14:sldId id="316"/>
            <p14:sldId id="317"/>
            <p14:sldId id="318"/>
            <p14:sldId id="319"/>
          </p14:sldIdLst>
        </p14:section>
        <p14:section name="Cap" id="{3C2DB8AE-FE81-4F2E-82EA-74A0C53C411F}">
          <p14:sldIdLst>
            <p14:sldId id="320"/>
            <p14:sldId id="324"/>
            <p14:sldId id="323"/>
            <p14:sldId id="322"/>
            <p14:sldId id="321"/>
            <p14:sldId id="325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2CA1-9613-4FDB-B436-78A111D85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8598A-4DD9-4FB2-880D-AF3C293DC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F07D7-0A89-4CD4-B41B-B692CB5D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1B2C7-39EB-472E-A418-B4DA28AE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CA8EF-0974-436A-865E-41F9CED1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4717-BFF6-4C42-8CC8-BB022A8C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34AB1-B337-40B8-8037-417160BB4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EB4B1-4F99-4E00-98DC-0ED05F93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5A1F-9105-418B-AC3E-1DC441AA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1AF32-51B5-4ABC-84F0-1FD116A8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5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87BCD-A81A-4DFC-A3B8-F3076A589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5AB25-5C0A-4C3C-84B4-A613C1D8F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07620-7BA4-4BDE-B27F-93733EA2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58A78-BBEE-4F48-8E2C-725693904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498BB-6354-4BF1-A4C0-1C29D473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ED1E-F4D0-4ABE-ABE0-F7BA13B9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177F7-6720-427B-A8C8-C00A40286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E7DDC-7855-4350-A0FD-309B60D8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1C135-98DC-4D2C-B151-5935EA725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BACF5-8A78-4CA1-BF13-CFC89AA3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1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396F-F23C-4F7C-9EEF-FA74C618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D9AC3-1772-4462-8D85-753910CC4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ADB16-0075-49A1-8EE3-CC0ED82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1F876-BBFA-4CEF-B6CB-F8EBED62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78D2-ECB2-46D4-9413-A17D11FCA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7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D3AA-DC37-491E-8897-57986AC3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48525-C705-42BF-9C53-B59E32968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26BA4-A994-43A9-8690-D2032AF30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7B01D-99DD-4512-A45A-A2399CDC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AE2BE-70C2-42F6-8876-2A7E01DC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264FB-3851-43BC-8E24-02E8617F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11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850A-3F24-4723-BB88-7264228B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A52B-3834-4FDB-974B-15A5FF8A8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1B900-EE46-4D18-90EB-EEA7D42F6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9B5F7-C8D5-4B31-8ABA-B66BC36EC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A4C7A4-8E8A-4451-A5E8-A0C0078AC6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972191-7EEE-4957-9748-C423CA63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A8F90E-85C2-4E66-89BE-24FF86E7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5CE80-7053-4025-BC56-1D7C7A1E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EC88-2502-4744-8AC4-043F8480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4D93E-6F57-47C6-806D-B24F21A3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2ED38-395E-4B61-A5A0-2A024F0F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0CFAB-F790-41A0-95F7-C1CC99E6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09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575ACD-4E98-45BC-983C-6C4971FE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AE2C0-D526-408B-8639-A33EEC93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F9F-65C6-4020-8C59-A8CBA589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0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1C77-F7A7-4F1A-8FDC-0A7670D9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E375-A71F-4CD9-9FC2-8B8C1C9D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6F53E-4718-45E3-98D2-D46D09C98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9775E-94A0-43D8-A0EC-0CF5B11E5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D33D1-65A7-4FFD-A99C-0F366FED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71FDC-F71F-4D2C-8F14-EAFBAE96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8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28E00-CFDB-40B5-AC66-B0913AD1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592A0-1353-4D68-91C0-6A9C5FB9B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757A4-200E-4AC3-8AD3-3B0ABFC63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FA3A0-DB77-4FC1-91DF-70D617B4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EEE-C68B-44B4-855A-356EA0AC9FB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EB432-62CD-48B2-9D55-E4B64903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B8C93-25CC-42DE-B9C4-4723C2D4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BE80D3-F063-411F-AD47-670A3697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FF2C0-CE08-4C8E-A440-F51FB985D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8BA9B-ECAB-422B-A57C-3A291B361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E2EEE-C68B-44B4-855A-356EA0AC9FBB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B5445-437D-41AF-A258-72FF9F584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821A5-9E49-4D0E-A803-B0931CF15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20AAE-DBD3-40E8-A39B-522B3C3E6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3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D1ED0-B77F-46CE-B236-119A0218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6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56CD90-4053-488B-96C4-A6AD3861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6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531F07-9624-48B2-AA54-3682602F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1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77D75-39B8-4C46-B92C-E31A4C98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705B7-FC07-4B64-B04D-4CD87611EB5C}"/>
              </a:ext>
            </a:extLst>
          </p:cNvPr>
          <p:cNvSpPr txBox="1"/>
          <p:nvPr/>
        </p:nvSpPr>
        <p:spPr>
          <a:xfrm>
            <a:off x="5257801" y="1044240"/>
            <a:ext cx="6153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https://github.com/adobe/aem-enablement/tree/master/AEMAsACloudService</a:t>
            </a:r>
          </a:p>
        </p:txBody>
      </p:sp>
    </p:spTree>
    <p:extLst>
      <p:ext uri="{BB962C8B-B14F-4D97-AF65-F5344CB8AC3E}">
        <p14:creationId xmlns:p14="http://schemas.microsoft.com/office/powerpoint/2010/main" val="3800541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42B21-5FA6-41B5-ADAC-FFB03465F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2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87DC8-154F-442B-AB30-2527202D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5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1D1BD-A331-4EC9-AC13-B4830716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9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D5A927-BE6D-434F-8423-A0FFED57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12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F22DF-3AA8-4B13-8EE9-9DB2DADC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2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06BD9A-DAEF-4F56-88EE-BD3726740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6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C38E57-35CB-43B8-A60E-DFFAD144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A1A851-BC67-4D65-9954-972C1755B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3A2623-8C36-4B13-8081-6B822EDA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2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392E7-FD9B-462A-A840-ACC8FD2E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6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EB5EDA-B0FC-4E70-8874-B54F6EF4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1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E8EB6-B11D-4651-B351-9F5544F2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67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EAFA7-ED16-452C-BB62-A1D0FD55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1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6C636-13A7-4348-9657-8B3EC33A2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AF414-F810-4AEA-A9CA-11B0A775A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3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211DF-D97F-447A-BAF9-5D7FA7AA3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D8D09-9F3A-407A-855A-83CA3F72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6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20925-6FB8-4720-8BD1-CBF2AA11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0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64B2C-623D-47BD-8379-ED51AAB68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E7EC-6FF9-4F65-8E44-0F46F467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6211-2DBD-4FFD-813D-C01CCD1A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DA421-725F-4F90-A440-3F6565A9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3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1C17-E0DA-439F-9B39-70A7F25C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119F-5D1A-438B-B095-2F785399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DA309-23DC-4098-8AD3-95FEC870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1922-5689-45F1-B2DF-E57BB3E2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6E61-CA7E-4DE8-9F86-D8DD086CF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7445-82B1-480F-BB5D-DF35E683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35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CF66A-2E90-4629-A3D9-003AE494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8A904-BDF0-43C2-B742-5C120CB13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8BB33-403E-4518-BC34-3BB43EA9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63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02FD-80D1-4881-A1C1-02D0F702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9804-DE45-4E03-9EAA-5BF9E305A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D89CE-2022-437F-9F79-FC09970F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12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24A6-0028-4B7E-A3E7-B8DC634E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D72D-ECAA-4900-9BFC-30C3071DB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07948-901B-4F31-84F1-E63429A0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63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65B7-A9D3-44B0-A77A-748F620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B8E77-9FBE-423E-BCDD-69C57D35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EB7EA-6F04-4651-B5B2-7318A85F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0074-0A10-45C4-8A8D-CAA88AE7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ABE5-DA8C-4509-9641-84DAE54A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2E4CA-CA98-4856-A4B0-375CFF10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59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6C91-B170-4683-BBA2-3900AF6D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F20B8-A640-4655-A406-94571CF05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E4B39-806F-4007-91AE-DD8227B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34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22CD-D552-4C14-ADF7-2FF9C987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8F68-C612-40FD-971B-2AEDF77F9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CC7C0-B791-494C-9A99-A40468E2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2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DE073-EE36-4A35-A273-5C122CFF0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30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A0B8-2B3B-4A47-BED0-509401DA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AB05-9A62-48E4-A415-1ADC1F4BF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008C8-A10E-43EC-AD25-6773DE52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36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7232-E780-4CF4-A72C-287DD588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08F0A-45A4-497A-9EA3-1C239BD9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ABE48-4DE6-4F53-A343-B2DECC1C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52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8D76-A560-4446-B946-6D2A7258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83CB-6DC6-4E55-96DB-0CBB49662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A67BF-B639-46B2-AD0A-7A6A8657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34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56FA-32A5-4D4A-B351-EBDB6D26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6D68E-D4B1-4921-BA6C-A08F8E51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95E1B-6A9E-4AA8-B981-ADF6F93B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8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EEF3-5D2D-4108-936F-AE5A724C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A8EBF-4106-404C-A7A8-265E99823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3AF8F-D613-4931-9207-84829DD4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63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59A17-516E-4BF2-93C2-265BFC4A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B1681-FB47-462C-84AB-7B80F0852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D3F00-CC15-4387-8804-59AAD1F74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94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D5F8-53F2-4815-BCE4-82E7E482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046E-28F0-4D6E-BC5F-46D1D55E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811F7-0EB6-4777-B361-60DF2987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4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5E19-CAF4-4912-AA42-EF879D36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2745-05E4-4BC3-AE45-F68ABCD8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DD7EA-74E8-42F2-ADB2-40D79E52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85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1B83-AC97-4F8B-BD10-E55AF52F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50C9-F4D9-4A25-AC9A-2A14E63C1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48B44-1390-4800-80FA-9CAC7354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72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31F4-0658-4EBA-9036-1561DFBB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9F94-A2DA-4508-97C6-32ABB63EE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361E5-71C8-409E-B737-62A7F229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F78FF-9ABC-4B87-B465-4E0C45F5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3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B4AD-44B5-4267-AF2E-D702390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CBE31-E18E-4159-99D2-1B9D6911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4B974-D300-46C5-B534-ECD6E0BA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7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E6E6-12FF-4D68-9CFB-ADDA2111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630B0-29C7-45EB-A1AA-CA57B8249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97441-FB12-437C-A098-3D3A81E1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5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B080-8166-4BAA-BFE7-D05F61C5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D9D5-51B2-4EFA-A38F-59F515D6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722C2-DF80-4EC5-B677-C42E3B66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6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E51B-798E-4D60-9162-EB62752C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45D2-0775-41B9-B56F-3DCDC06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CCBA6-6188-4230-8EC6-B9D216F9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2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BCBF-AB8B-4116-A1F8-108CFDBE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D96A-4EE1-4F31-8CF7-4CCBE88F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330B3-5B1C-406C-ADFA-3D0554C6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55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2CFE-4A99-4BB1-A811-EFB33930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2D3-1EEB-4223-9FF3-6D3A5C49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C6716-50F8-4740-AC36-7224F060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06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7F17-4C92-4FCF-8C74-EC026141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A9FC-2CBE-4D2D-8356-BB359D2F2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9BCD7-B85B-490A-ABFC-23E14677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72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0FC7-4905-485D-9AA9-10599E0B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24126-2161-432A-BDB2-60D421690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CE45-AC9D-43F7-86DF-9721522D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72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11E9-8E7B-4D96-8AA8-ABAA77B8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3F08-1A47-4A8C-A952-38C7ED69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FA78A-67E9-401B-885A-2870F7DF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07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B694-B3E5-4E13-891B-4E4F6E4C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BE08-BE6A-45E6-87A3-965DF10BE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921FC-B7B0-4B30-9630-79EBFCC0B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6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0F1D07-D3A7-4528-949C-8FD323FC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72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2C62-7655-4B6D-ACB4-1EBCC92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23C8C-0EFF-4D99-9903-87DCF82D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F0C04-B4F1-4B3B-8D70-B14E93F9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58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699CB-7E8C-4388-BBD9-7B304C3D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F070-36DA-4D97-A0E2-20D3A718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D7A80-23BA-49E1-AB50-A56E8449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65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127F-94CF-4BC1-B16D-185D2A72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BF9A6-641C-4586-9780-BE8D71B72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B5AF0-0FE5-49F0-8BE2-9C5517B0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45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469E-4C06-435F-85BD-CB2C257F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B2558-12C4-4A31-AEDC-6DC458B70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88424-4BDE-421F-817B-E1FDF5C4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1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299B-A915-4835-9AB7-26FD829B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0CA8-7281-454A-A570-C79DD6B06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68421-B6E8-4DDE-A6C2-CEA9149D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30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C824-9760-40BA-872F-CF022FAB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D7DD5-B98B-4294-A479-2C6107D2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3294F-A934-43D4-A59E-E5F6E57D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1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BFAF-4B0D-4B9E-83D4-C511CFE9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1580-6B75-4759-AB31-7450E0A34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5F989-D827-4EA5-A79B-A179D9B29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64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E1BEE-EBFF-4023-8DE8-AA88DAE8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A53F-6E8B-404B-A3E2-D97E8B01C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B6CF3-5352-4442-A08A-A1EE9E39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58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375B-4A57-4394-B453-1F57E8EA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5167-267A-47CC-88C4-5EAAB613F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D29FA-E063-4EE5-8D24-6AC1D3F6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208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872E-1FF1-42D2-90E8-1621C50C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F17B-77A9-4864-9631-EB3FD4CF7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F1AAB-C05A-4F0C-BEF9-7E2A168E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3BCB-5955-4CF9-8F07-2173DB4E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EAB3-F3A3-4068-B3DA-07618360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4BC19-13C5-43A6-A2DC-D5203563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0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0A500-DE6F-48E1-A0D7-EDBA19E6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A694-FE01-4283-A3B2-112B216EF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4BC70-15F6-4D66-8531-429C8E2FB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6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3281-9A9C-402C-920C-1C994D4C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B615-759F-4E1E-8AFE-343101B23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79EBC-CB24-4E72-A0B4-6D021609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00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2FD-9D5F-4709-8ED9-53F6361A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D7819-3985-405E-AE91-B885DE97C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4B955-101E-48DD-A6E3-59571B0B0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7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C5C2-490F-428A-9779-E43382E0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8BC8-B788-47D8-A579-0D23AB25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B73CB-F712-464F-B1DA-69DEEBD8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19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6961C-E1FA-485B-8C5A-A540A870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C846-2CC2-4AA5-B480-69222D3A2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23633-A622-4F58-9D6F-91E8F8A7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056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0C60-99BC-4666-BFFC-43749DBE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2CA8F-14AC-4D08-8552-A6A6C805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BEAA7-02F4-40D5-97DF-37538D50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3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EA74-BB06-4D83-BFF7-9D5F11C5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6DDD6-02AB-481A-B790-D3C158A4F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D0C9-CAE1-4DB5-89F8-D9C81A91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81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4ACD-43B5-4299-B71F-D1ED02DF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ACC9-E1A6-49B2-B53F-0A8E0B68D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07835-6457-4067-9219-B6475A61D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90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D1DA-B56F-4862-99A0-FA23B243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82B9A-5DE1-41E1-B087-15250C9BD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38BCD-8C03-41DD-A6B2-2599AADF3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7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1CAB-2ACF-4BB6-8EF5-47DC257D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1D17-B3E6-49B4-B6B4-27FE2FC96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7752A-5F7E-49ED-A59B-6A4E4E60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4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6BD44-4E3C-40E9-B531-7185DF8C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641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BEB7-01EA-4CD5-8B9F-2E19DE38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08B9-A4D0-4832-99EE-62676C7A7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73D9B-261A-4D40-BE8D-082B9D53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2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FC00-482D-421D-B3CE-6EC45F60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F07E5-6D12-42E1-9293-A65C079A4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A19FE-802E-467A-98A0-B4EFB918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182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75AB-0538-45D0-9824-081C4241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7B54-3E5D-4A63-9FAF-0618794A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685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B403-455C-48BF-AA85-A384A584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C58E9-EAB9-4C89-8041-82B990056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8E892-4A8B-4A83-80FE-AD725EF5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54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36F2-C62E-47E4-AEAC-A4059513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3C43-ECDF-48D7-817F-01B8CB05C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1F82C-6662-472E-B094-3F3CD9F3F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853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CCF3-C48C-4663-854F-781D0EB4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107F3-9723-43BA-A3FA-2CC819A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559C6-F51A-4B94-8109-AD4CF116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3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3DC8D-CC1C-4355-B4DC-9ABDFFE8E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4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41642</TotalTime>
  <Words>15</Words>
  <Application>Microsoft Office PowerPoint</Application>
  <PresentationFormat>Widescreen</PresentationFormat>
  <Paragraphs>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32</cp:revision>
  <dcterms:created xsi:type="dcterms:W3CDTF">2020-11-11T03:04:20Z</dcterms:created>
  <dcterms:modified xsi:type="dcterms:W3CDTF">2021-10-04T23:51:34Z</dcterms:modified>
</cp:coreProperties>
</file>